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3" r:id="rId2"/>
    <p:sldId id="378" r:id="rId3"/>
    <p:sldId id="379" r:id="rId4"/>
    <p:sldId id="380" r:id="rId5"/>
    <p:sldId id="381" r:id="rId6"/>
    <p:sldId id="382" r:id="rId7"/>
    <p:sldId id="386" r:id="rId8"/>
    <p:sldId id="387" r:id="rId9"/>
    <p:sldId id="388" r:id="rId10"/>
    <p:sldId id="389" r:id="rId11"/>
    <p:sldId id="390" r:id="rId12"/>
    <p:sldId id="391" r:id="rId13"/>
    <p:sldId id="392" r:id="rId14"/>
    <p:sldId id="393" r:id="rId15"/>
    <p:sldId id="398" r:id="rId16"/>
    <p:sldId id="394" r:id="rId17"/>
    <p:sldId id="395" r:id="rId18"/>
    <p:sldId id="397" r:id="rId19"/>
    <p:sldId id="399" r:id="rId20"/>
    <p:sldId id="400" r:id="rId21"/>
    <p:sldId id="401" r:id="rId22"/>
    <p:sldId id="402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D1148-66D4-4E0E-8B55-F9B7B4277EC9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3F494-BE0A-45A7-BE7F-E37BCB8C54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243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B0A17-C634-4E0C-9850-802A7E30DAF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31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675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718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668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738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775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69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113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0978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938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6343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39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2C83E-69F1-4BE6-AAA6-FB536DC8994A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804AC-37D0-41D8-B7B8-9C02C1B110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36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79"/>
            <a:ext cx="12192000" cy="685971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096000" y="398836"/>
            <a:ext cx="5486400" cy="5731508"/>
          </a:xfrm>
        </p:spPr>
        <p:txBody>
          <a:bodyPr>
            <a:normAutofit fontScale="90000"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</a:rPr>
              <a:t>CANTO E MÚSICA NA </a:t>
            </a:r>
            <a:r>
              <a:rPr lang="pt-BR" b="1" dirty="0" smtClean="0">
                <a:solidFill>
                  <a:schemeClr val="bg1"/>
                </a:solidFill>
              </a:rPr>
              <a:t>LITURGIA</a:t>
            </a:r>
            <a:r>
              <a:rPr lang="pt-BR" dirty="0" smtClean="0">
                <a:solidFill>
                  <a:schemeClr val="bg1"/>
                </a:solidFill>
              </a:rPr>
              <a:t/>
            </a:r>
            <a:br>
              <a:rPr lang="pt-BR" dirty="0" smtClean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/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b="0" i="1" dirty="0" smtClean="0">
                <a:solidFill>
                  <a:schemeClr val="bg1"/>
                </a:solidFill>
              </a:rPr>
              <a:t>Advento</a:t>
            </a:r>
            <a:r>
              <a:rPr lang="pt-BR" sz="4000" dirty="0">
                <a:solidFill>
                  <a:schemeClr val="bg1"/>
                </a:solidFill>
              </a:rPr>
              <a:t> </a:t>
            </a:r>
            <a:r>
              <a:rPr lang="pt-BR" sz="4000" dirty="0" smtClean="0">
                <a:solidFill>
                  <a:schemeClr val="bg1"/>
                </a:solidFill>
              </a:rPr>
              <a:t/>
            </a:r>
            <a:br>
              <a:rPr lang="pt-BR" sz="4000" dirty="0" smtClean="0">
                <a:solidFill>
                  <a:schemeClr val="bg1"/>
                </a:solidFill>
              </a:rPr>
            </a:br>
            <a:r>
              <a:rPr lang="pt-BR" sz="4000" dirty="0">
                <a:solidFill>
                  <a:schemeClr val="bg1"/>
                </a:solidFill>
              </a:rPr>
              <a:t/>
            </a:r>
            <a:br>
              <a:rPr lang="pt-BR" sz="4000" dirty="0">
                <a:solidFill>
                  <a:schemeClr val="bg1"/>
                </a:solidFill>
              </a:rPr>
            </a:br>
            <a:r>
              <a:rPr lang="pt-BR" sz="2700" dirty="0" smtClean="0">
                <a:solidFill>
                  <a:schemeClr val="bg1"/>
                </a:solidFill>
              </a:rPr>
              <a:t>“Queres ver em que eu creio,</a:t>
            </a:r>
            <a:br>
              <a:rPr lang="pt-BR" sz="2700" dirty="0" smtClean="0">
                <a:solidFill>
                  <a:schemeClr val="bg1"/>
                </a:solidFill>
              </a:rPr>
            </a:br>
            <a:r>
              <a:rPr lang="pt-BR" sz="2700" dirty="0" smtClean="0">
                <a:solidFill>
                  <a:schemeClr val="bg1"/>
                </a:solidFill>
              </a:rPr>
              <a:t>venha a Igreja ouvir o que eu canto!”</a:t>
            </a:r>
            <a:br>
              <a:rPr lang="pt-BR" sz="2700" dirty="0" smtClean="0">
                <a:solidFill>
                  <a:schemeClr val="bg1"/>
                </a:solidFill>
              </a:rPr>
            </a:br>
            <a:r>
              <a:rPr lang="pt-BR" sz="2700" dirty="0" smtClean="0">
                <a:solidFill>
                  <a:schemeClr val="bg1"/>
                </a:solidFill>
              </a:rPr>
              <a:t> </a:t>
            </a:r>
            <a:r>
              <a:rPr lang="pt-BR" sz="1800" dirty="0" smtClean="0">
                <a:solidFill>
                  <a:schemeClr val="bg1"/>
                </a:solidFill>
              </a:rPr>
              <a:t>Santo Agostinho</a:t>
            </a:r>
            <a:r>
              <a:rPr lang="pt-BR" dirty="0">
                <a:solidFill>
                  <a:schemeClr val="bg1"/>
                </a:solidFill>
              </a:rPr>
              <a:t/>
            </a:r>
            <a:br>
              <a:rPr lang="pt-BR" dirty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1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004553"/>
            <a:ext cx="10515600" cy="47780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6000" b="1" dirty="0"/>
              <a:t>ADVENTO </a:t>
            </a:r>
            <a:r>
              <a:rPr lang="pt-BR" sz="6000" b="1" dirty="0" smtClean="0"/>
              <a:t>- ANO </a:t>
            </a:r>
            <a:r>
              <a:rPr lang="pt-BR" sz="6000" b="1" dirty="0"/>
              <a:t>B</a:t>
            </a:r>
            <a:endParaRPr lang="pt-BR" sz="6000" dirty="0"/>
          </a:p>
          <a:p>
            <a:pPr algn="ctr"/>
            <a:endParaRPr lang="pt-BR" sz="6000" dirty="0"/>
          </a:p>
          <a:p>
            <a:pPr marL="0" indent="0" algn="ctr">
              <a:buNone/>
            </a:pPr>
            <a:r>
              <a:rPr lang="pt-BR" sz="6000" b="1" dirty="0"/>
              <a:t>ANTÍFONAS E EVANGELHOS</a:t>
            </a:r>
            <a:endParaRPr lang="pt-BR" sz="6000" dirty="0"/>
          </a:p>
          <a:p>
            <a:pPr marL="0" indent="0">
              <a:buNone/>
            </a:pP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825859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901521"/>
            <a:ext cx="10515600" cy="5275442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1º DOMINGO – B</a:t>
            </a:r>
            <a:endParaRPr lang="pt-BR" dirty="0"/>
          </a:p>
          <a:p>
            <a:pPr marL="0" indent="0">
              <a:buNone/>
            </a:pPr>
            <a:r>
              <a:rPr lang="pt-BR" b="1" dirty="0"/>
              <a:t>Entrada</a:t>
            </a:r>
            <a:r>
              <a:rPr lang="pt-BR" dirty="0"/>
              <a:t> – Antífona:</a:t>
            </a:r>
          </a:p>
          <a:p>
            <a:pPr marL="0" indent="0">
              <a:buNone/>
            </a:pPr>
            <a:r>
              <a:rPr lang="pt-BR" sz="2400" i="1" dirty="0"/>
              <a:t>“A vós meus Deus, elevo a minha alma. Confio em vós, que eu não seja envergonhado! Não se riam de mim meus inimigos, pois não será desiludido quem em vós espera” </a:t>
            </a:r>
            <a:r>
              <a:rPr lang="pt-BR" sz="2400" dirty="0"/>
              <a:t>(</a:t>
            </a:r>
            <a:r>
              <a:rPr lang="pt-BR" sz="2400" dirty="0" err="1"/>
              <a:t>Sl</a:t>
            </a:r>
            <a:r>
              <a:rPr lang="pt-BR" sz="2400" dirty="0"/>
              <a:t> 24, 1-3</a:t>
            </a:r>
            <a:r>
              <a:rPr lang="pt-BR" sz="2400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“Vem Senhor nos salvar, vem sem demora nos dar, a paz. (Baseado na Antífona)</a:t>
            </a:r>
          </a:p>
          <a:p>
            <a:r>
              <a:rPr lang="pt-BR" dirty="0"/>
              <a:t>“Quando virá Senhor o dia, em que apareça o Salvador”  (Caráter geral)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066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734096"/>
            <a:ext cx="10515600" cy="5576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Comunhão</a:t>
            </a:r>
            <a:r>
              <a:rPr lang="pt-BR" dirty="0"/>
              <a:t> – Antífona:</a:t>
            </a:r>
          </a:p>
          <a:p>
            <a:pPr marL="0" indent="0">
              <a:buNone/>
            </a:pPr>
            <a:r>
              <a:rPr lang="pt-BR" sz="2400" i="1" dirty="0"/>
              <a:t>“O Senhor dará a sua benção, e nossa terra o seu fruto.” (</a:t>
            </a:r>
            <a:r>
              <a:rPr lang="pt-BR" sz="2400" i="1" dirty="0" err="1"/>
              <a:t>Sl</a:t>
            </a:r>
            <a:r>
              <a:rPr lang="pt-BR" sz="2400" i="1" dirty="0"/>
              <a:t> 84, 13</a:t>
            </a:r>
            <a:r>
              <a:rPr lang="pt-BR" sz="2400" i="1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“O Senhor dará a sua benção, e nossa terra o seu fruto, e nossa terra o seu fruto” (Antífona)</a:t>
            </a:r>
          </a:p>
          <a:p>
            <a:pPr marL="0" indent="0">
              <a:buNone/>
            </a:pPr>
            <a:r>
              <a:rPr lang="pt-BR" b="1" dirty="0"/>
              <a:t>Comunhão</a:t>
            </a:r>
            <a:r>
              <a:rPr lang="pt-BR" dirty="0"/>
              <a:t> – Evangelho: Mc 13, 33-37 </a:t>
            </a:r>
          </a:p>
          <a:p>
            <a:pPr marL="0" indent="0">
              <a:buNone/>
            </a:pPr>
            <a:r>
              <a:rPr lang="pt-BR" sz="2400" i="1" dirty="0"/>
              <a:t>“Vigiai, portanto, porque não sabeis quando o dono da casa vem: ...” (v. 35</a:t>
            </a:r>
            <a:r>
              <a:rPr lang="pt-BR" sz="2400" i="1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“Vigiai, vigiai, eu vos digo, não sabeis nem o dia ou a hora! Vigiai, vigiai, eu repito, eis que vem o Senhor em sua glória”. (Baseado no Evangelho)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1748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592428"/>
            <a:ext cx="10515600" cy="5584535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2º Domingo – B</a:t>
            </a:r>
            <a:endParaRPr lang="pt-BR" dirty="0"/>
          </a:p>
          <a:p>
            <a:pPr marL="0" indent="0">
              <a:buNone/>
            </a:pPr>
            <a:r>
              <a:rPr lang="pt-BR" b="1" dirty="0"/>
              <a:t>Entrada</a:t>
            </a:r>
            <a:r>
              <a:rPr lang="pt-BR" dirty="0"/>
              <a:t> – Antífona:</a:t>
            </a:r>
          </a:p>
          <a:p>
            <a:pPr marL="0" indent="0">
              <a:buNone/>
            </a:pPr>
            <a:r>
              <a:rPr lang="pt-BR" sz="2400" i="1" dirty="0"/>
              <a:t>“Povo de Sião, o Senhor vem para salvar as nações! E, na alegria do vosso coração, soará majestosa a sua voz.” (</a:t>
            </a:r>
            <a:r>
              <a:rPr lang="pt-BR" sz="2400" i="1" dirty="0" err="1"/>
              <a:t>Is</a:t>
            </a:r>
            <a:r>
              <a:rPr lang="pt-BR" sz="2400" i="1" dirty="0"/>
              <a:t> 30, 19.30</a:t>
            </a:r>
            <a:r>
              <a:rPr lang="pt-BR" sz="2400" i="1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“Eis que de longe vem o Senhor, para as nações o mundo julgar. E os corações alegres estarão, como numa noite, em festa a cantar”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0591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618186"/>
            <a:ext cx="10515600" cy="555877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b="1" dirty="0"/>
              <a:t>Comunhão</a:t>
            </a:r>
            <a:r>
              <a:rPr lang="pt-BR" dirty="0"/>
              <a:t> – Antífona:</a:t>
            </a:r>
          </a:p>
          <a:p>
            <a:pPr marL="0" indent="0">
              <a:buNone/>
            </a:pPr>
            <a:r>
              <a:rPr lang="pt-BR" sz="2600" i="1" dirty="0"/>
              <a:t>“Levanta-te, Jerusalém, põe te no alto e vê: vem a ti a alegria do teu Deus”. (</a:t>
            </a:r>
            <a:r>
              <a:rPr lang="pt-BR" sz="2600" i="1" dirty="0" err="1"/>
              <a:t>Br</a:t>
            </a:r>
            <a:r>
              <a:rPr lang="pt-BR" sz="2600" i="1" dirty="0"/>
              <a:t> 5, 5: 4, 36</a:t>
            </a:r>
            <a:r>
              <a:rPr lang="pt-BR" sz="2600" i="1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“Jerusalém, povo de Deus, igreja santa. Levanta e vai sobe as montanhas, ergue o olhar; La no oriente desponta o sol da alegria, que vem de Deus, aos filhos teus: eis o teu dia” (2 melodias)</a:t>
            </a:r>
          </a:p>
          <a:p>
            <a:r>
              <a:rPr lang="pt-BR" dirty="0"/>
              <a:t>“Glorifica o Senhor, Jerusalém. Celebra o teu Deus, ó Sião” (</a:t>
            </a:r>
            <a:r>
              <a:rPr lang="pt-BR" dirty="0" err="1"/>
              <a:t>Sl</a:t>
            </a:r>
            <a:r>
              <a:rPr lang="pt-BR" dirty="0"/>
              <a:t> 147)</a:t>
            </a:r>
          </a:p>
          <a:p>
            <a:pPr marL="0" indent="0">
              <a:buNone/>
            </a:pPr>
            <a:r>
              <a:rPr lang="pt-BR" b="1" dirty="0"/>
              <a:t>Comunhão</a:t>
            </a:r>
            <a:r>
              <a:rPr lang="pt-BR" dirty="0"/>
              <a:t> – Evangelho Mc, 1-8 </a:t>
            </a:r>
          </a:p>
          <a:p>
            <a:pPr marL="0" indent="0">
              <a:buNone/>
            </a:pPr>
            <a:r>
              <a:rPr lang="pt-BR" sz="2600" i="1" dirty="0"/>
              <a:t>“Esta é a voz daquele que grita no deserto: ‘Preparai o caminho do Senhor, endireitai suas estradas!” (v. 3</a:t>
            </a:r>
            <a:r>
              <a:rPr lang="pt-BR" sz="2600" i="1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“Ouço uma voz, lá no deserto a gritar: uma estrada preparai para o Senhor! Endireitai os seus caminhos, pois, ele vem e logo mais avistareis o Salvador!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237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579549"/>
            <a:ext cx="10515600" cy="5597414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3º Domingo – B</a:t>
            </a:r>
            <a:endParaRPr lang="pt-BR" dirty="0"/>
          </a:p>
          <a:p>
            <a:pPr marL="0" indent="0">
              <a:buNone/>
            </a:pPr>
            <a:r>
              <a:rPr lang="pt-BR" b="1" dirty="0"/>
              <a:t>Entrada</a:t>
            </a:r>
            <a:r>
              <a:rPr lang="pt-BR" dirty="0"/>
              <a:t> – Antífona:</a:t>
            </a:r>
          </a:p>
          <a:p>
            <a:pPr marL="0" indent="0">
              <a:buNone/>
            </a:pPr>
            <a:r>
              <a:rPr lang="pt-BR" sz="2400" i="1" dirty="0"/>
              <a:t>“Alegrai-vos sempre no Senhor. De novo eu vos digo: alegrai-vos! O Senhor está perto” (</a:t>
            </a:r>
            <a:r>
              <a:rPr lang="pt-BR" sz="2400" i="1" dirty="0" err="1"/>
              <a:t>Fl</a:t>
            </a:r>
            <a:r>
              <a:rPr lang="pt-BR" sz="2400" i="1" dirty="0"/>
              <a:t> 4, 4.5</a:t>
            </a:r>
            <a:r>
              <a:rPr lang="pt-BR" sz="2400" i="1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“Alegrai-vos irmãos no Senhor. Sem cessar, eu repito, alegrai-vos; Veja o mundo a vossa bondade. Perto está o Senhor, em verdade.”</a:t>
            </a:r>
          </a:p>
          <a:p>
            <a:r>
              <a:rPr lang="pt-BR" dirty="0"/>
              <a:t>“Alegrai-vos: Ele está bem perto, sim, alegrai-vos mais no Senhor!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2713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25003"/>
            <a:ext cx="10515600" cy="57519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Comunhão</a:t>
            </a:r>
            <a:r>
              <a:rPr lang="pt-BR" dirty="0"/>
              <a:t> – Antífona:</a:t>
            </a:r>
          </a:p>
          <a:p>
            <a:pPr marL="0" indent="0">
              <a:buNone/>
            </a:pPr>
            <a:r>
              <a:rPr lang="pt-BR" sz="2400" i="1" dirty="0"/>
              <a:t>“Dizei aos tímidos: coragem, não temais; eis que chega o nosso Deus, ele mesmo vai salvar-nos.” (</a:t>
            </a:r>
            <a:r>
              <a:rPr lang="pt-BR" sz="2400" i="1" dirty="0" err="1"/>
              <a:t>Is</a:t>
            </a:r>
            <a:r>
              <a:rPr lang="pt-BR" sz="2400" i="1" dirty="0"/>
              <a:t>. 35, 4</a:t>
            </a:r>
            <a:r>
              <a:rPr lang="pt-BR" sz="2400" i="1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“Dizei, gritai aos corações desanimados: Não tenham medo! Criem coragem, que Deus já vem! Deus de vocês, elevem vindo para julgar, divino prêmio consigo traz, vem libertar”. (mesma melodia 2º domingo)</a:t>
            </a:r>
          </a:p>
          <a:p>
            <a:r>
              <a:rPr lang="pt-BR" b="1" dirty="0"/>
              <a:t>Comunhão</a:t>
            </a:r>
            <a:r>
              <a:rPr lang="pt-BR" dirty="0"/>
              <a:t> – Evangelho </a:t>
            </a:r>
            <a:r>
              <a:rPr lang="pt-BR" dirty="0" err="1"/>
              <a:t>Jo</a:t>
            </a:r>
            <a:r>
              <a:rPr lang="pt-BR" dirty="0"/>
              <a:t> 1,6-8. 19-28</a:t>
            </a:r>
          </a:p>
          <a:p>
            <a:pPr marL="0" indent="0">
              <a:buNone/>
            </a:pPr>
            <a:r>
              <a:rPr lang="pt-BR" sz="2400" i="1" dirty="0"/>
              <a:t>“quem és, então? (V. 19)...Eu sou a voz que grita no deserto: ‘Aplainai o caminho do Senhor’” (v. 23</a:t>
            </a:r>
            <a:r>
              <a:rPr lang="pt-BR" sz="2400" i="1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“És tu o Messias que deve chegar ou é outro esperado”. (Pe. Weber)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4645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502276"/>
            <a:ext cx="10515600" cy="56746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4º Domingo - B</a:t>
            </a:r>
            <a:endParaRPr lang="pt-BR" dirty="0"/>
          </a:p>
          <a:p>
            <a:pPr marL="0" indent="0">
              <a:buNone/>
            </a:pPr>
            <a:r>
              <a:rPr lang="pt-BR" b="1" dirty="0"/>
              <a:t>Entrada</a:t>
            </a:r>
            <a:r>
              <a:rPr lang="pt-BR" dirty="0"/>
              <a:t> – Antífona:</a:t>
            </a:r>
          </a:p>
          <a:p>
            <a:pPr marL="0" indent="0">
              <a:buNone/>
            </a:pPr>
            <a:r>
              <a:rPr lang="pt-BR" sz="2400" i="1" dirty="0"/>
              <a:t>“Céus, deixai cair o orvalho, nuvens, chovei o justo; abra-se a terra, e brote o Salvador” (</a:t>
            </a:r>
            <a:r>
              <a:rPr lang="pt-BR" sz="2400" i="1" dirty="0" err="1"/>
              <a:t>Is</a:t>
            </a:r>
            <a:r>
              <a:rPr lang="pt-BR" sz="2400" i="1" dirty="0"/>
              <a:t>. 45, 8</a:t>
            </a:r>
            <a:r>
              <a:rPr lang="pt-BR" sz="2400" i="1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“Das alturas orvalhem os céus, e as nuvens que chovam justiça. Que a terra se abra ao amor, e germine o Deus salvador.” (2 músicas)</a:t>
            </a:r>
          </a:p>
          <a:p>
            <a:r>
              <a:rPr lang="pt-BR" dirty="0"/>
              <a:t>“Ó vinde enfim, eterno Deus. Descei, descei dos altos céus. Deixai a vossa habitação, que a terra espera a salvação.”</a:t>
            </a:r>
          </a:p>
          <a:p>
            <a:r>
              <a:rPr lang="pt-BR" dirty="0"/>
              <a:t>“Ouve-se na terra um grito, do povo um grande clamor: Senhor abre os céus, que as nuvens chovam o Salvador.”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0255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37882"/>
            <a:ext cx="10515600" cy="5739081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Comunhão</a:t>
            </a:r>
            <a:r>
              <a:rPr lang="pt-BR" dirty="0"/>
              <a:t> – Antífona:</a:t>
            </a:r>
          </a:p>
          <a:p>
            <a:pPr marL="0" indent="0">
              <a:buNone/>
            </a:pPr>
            <a:r>
              <a:rPr lang="pt-BR" sz="2400" i="1" dirty="0"/>
              <a:t>“A Virgem conceberá e dará à luz um filho; ele será chamado “Deus conosco”. (</a:t>
            </a:r>
            <a:r>
              <a:rPr lang="pt-BR" sz="2400" i="1" dirty="0" err="1"/>
              <a:t>Is</a:t>
            </a:r>
            <a:r>
              <a:rPr lang="pt-BR" sz="2400" i="1" dirty="0"/>
              <a:t> 7, 14</a:t>
            </a:r>
            <a:r>
              <a:rPr lang="pt-BR" sz="2400" i="1" dirty="0" smtClean="0"/>
              <a:t>)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b="1" dirty="0"/>
              <a:t>Comunhão</a:t>
            </a:r>
            <a:r>
              <a:rPr lang="pt-BR" dirty="0"/>
              <a:t> – Evangelho </a:t>
            </a:r>
            <a:r>
              <a:rPr lang="pt-BR" dirty="0" err="1"/>
              <a:t>Lc</a:t>
            </a:r>
            <a:r>
              <a:rPr lang="pt-BR" dirty="0"/>
              <a:t> 1, </a:t>
            </a:r>
            <a:r>
              <a:rPr lang="pt-BR" dirty="0" smtClean="0"/>
              <a:t>26-38</a:t>
            </a:r>
          </a:p>
          <a:p>
            <a:pPr marL="0" indent="0">
              <a:buNone/>
            </a:pPr>
            <a:r>
              <a:rPr lang="pt-BR" dirty="0" smtClean="0"/>
              <a:t>-------------------------------------------------------------------------------------------</a:t>
            </a:r>
            <a:endParaRPr lang="pt-BR" dirty="0"/>
          </a:p>
          <a:p>
            <a:r>
              <a:rPr lang="pt-BR" dirty="0"/>
              <a:t>“Eu te saúdo, cheia de graça, saudou o anjo, a Virgem Santa. Meu coração em Deus espera, em ti confia, a ti se eleva.”</a:t>
            </a:r>
          </a:p>
          <a:p>
            <a:r>
              <a:rPr lang="pt-BR" dirty="0"/>
              <a:t>“Como o sol nasce da aurora, de Maria nascerá aquele que a terra seca em jardim converterá. Ó Belém, abre teus braços ao pastor que a ti virá. Emanuel, Deus conosco, vem ao mundo, vem!”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0603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695459"/>
            <a:ext cx="10515600" cy="5481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/>
              <a:t>CANTOS DE CARÁTER GERAL – ADVENTO</a:t>
            </a:r>
          </a:p>
          <a:p>
            <a:pPr marL="0" indent="0">
              <a:buNone/>
            </a:pPr>
            <a:r>
              <a:rPr lang="pt-BR" dirty="0"/>
              <a:t>ENTRADA:</a:t>
            </a:r>
          </a:p>
          <a:p>
            <a:r>
              <a:rPr lang="pt-BR" dirty="0"/>
              <a:t>- “Senhor, vem salvar teu povo, das trevas, da escravidão. Só tu és nossa esperança, és nossa libertação”. (1 e 2 Domingos)</a:t>
            </a:r>
          </a:p>
          <a:p>
            <a:r>
              <a:rPr lang="pt-BR" dirty="0"/>
              <a:t>- “Quando virá Senhor o dia, em que apareça o salvador. E se efetue a profecia: ‘Nasceu no mundo o Redentor’”.</a:t>
            </a:r>
          </a:p>
          <a:p>
            <a:r>
              <a:rPr lang="pt-BR" dirty="0"/>
              <a:t>- “Ó vinde enfim, eterno Deus. Descei, descei dos altos céus. Deixai a vossa habitação, que a terra espera a salvação.” (3 e 4 Domingo)</a:t>
            </a:r>
          </a:p>
          <a:p>
            <a:r>
              <a:rPr lang="pt-BR" dirty="0"/>
              <a:t>- “Ouve-se na terra um grito, do povo um grande clamor: Senhor abre os céus, que as nuvens chovam o Salvador.” (3 e 4 Domingo)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877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656823"/>
            <a:ext cx="10515600" cy="5520140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COMUNHÃO:</a:t>
            </a:r>
          </a:p>
          <a:p>
            <a:r>
              <a:rPr lang="pt-BR" dirty="0"/>
              <a:t>- “Jerusalém, povo de Deus, Igreja santa, levanta e vai sobre as montanhas ergue o olhar. Lá no oriente desponta o sol da alegria, que vem de Deus ais filhos teus, eis o teu dia.”</a:t>
            </a:r>
          </a:p>
          <a:p>
            <a:r>
              <a:rPr lang="pt-BR" dirty="0"/>
              <a:t>- “Vem ó Senhor com o teu povo caminhar, teu corpo e sangue, vida e força vem nos dar.”</a:t>
            </a:r>
          </a:p>
        </p:txBody>
      </p:sp>
    </p:spTree>
    <p:extLst>
      <p:ext uri="{BB962C8B-B14F-4D97-AF65-F5344CB8AC3E}">
        <p14:creationId xmlns:p14="http://schemas.microsoft.com/office/powerpoint/2010/main" val="2625294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682580"/>
            <a:ext cx="10515600" cy="5494383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OFERENDAS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- “A nossa oferta apresentamos no altar, e te pedimos vem Senhor nos libertar.”</a:t>
            </a:r>
          </a:p>
          <a:p>
            <a:r>
              <a:rPr lang="pt-BR" dirty="0"/>
              <a:t>- “Pão e vinho apresentamos com louvor, e pedimos o teu reino, vem Senhor”.</a:t>
            </a:r>
          </a:p>
          <a:p>
            <a:r>
              <a:rPr lang="pt-BR" dirty="0"/>
              <a:t>- “As nossas mãos se abrem, mesmo na luta e na dor, e trazem pão e vinho, para esperar o Senhor”.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8819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46880" y="864108"/>
            <a:ext cx="6868160" cy="5120640"/>
          </a:xfrm>
        </p:spPr>
        <p:txBody>
          <a:bodyPr>
            <a:normAutofit/>
          </a:bodyPr>
          <a:lstStyle/>
          <a:p>
            <a:endParaRPr lang="pt-BR" sz="4400" i="1" dirty="0" smtClean="0">
              <a:solidFill>
                <a:srgbClr val="FF0000"/>
              </a:solidFill>
            </a:endParaRPr>
          </a:p>
          <a:p>
            <a:r>
              <a:rPr lang="pt-BR" sz="6000" b="1" i="1" dirty="0" smtClean="0">
                <a:solidFill>
                  <a:srgbClr val="FF0000"/>
                </a:solidFill>
              </a:rPr>
              <a:t>Invocações </a:t>
            </a:r>
            <a:r>
              <a:rPr lang="pt-BR" sz="6000" b="1" i="1" dirty="0">
                <a:solidFill>
                  <a:srgbClr val="FF0000"/>
                </a:solidFill>
              </a:rPr>
              <a:t>alternativas para os diversos tempos</a:t>
            </a:r>
          </a:p>
        </p:txBody>
      </p:sp>
    </p:spTree>
    <p:extLst>
      <p:ext uri="{BB962C8B-B14F-4D97-AF65-F5344CB8AC3E}">
        <p14:creationId xmlns:p14="http://schemas.microsoft.com/office/powerpoint/2010/main" val="205470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6000" b="1" dirty="0"/>
          </a:p>
          <a:p>
            <a:pPr marL="0" indent="0">
              <a:buNone/>
            </a:pPr>
            <a:r>
              <a:rPr lang="pt-BR" sz="6000" b="1" dirty="0"/>
              <a:t> </a:t>
            </a:r>
            <a:r>
              <a:rPr lang="pt-BR" sz="6000" b="1" dirty="0" smtClean="0"/>
              <a:t>            ATO PENITENCIAL</a:t>
            </a:r>
            <a:endParaRPr lang="pt-BR" sz="6000" b="1" dirty="0"/>
          </a:p>
        </p:txBody>
      </p:sp>
    </p:spTree>
    <p:extLst>
      <p:ext uri="{BB962C8B-B14F-4D97-AF65-F5344CB8AC3E}">
        <p14:creationId xmlns:p14="http://schemas.microsoft.com/office/powerpoint/2010/main" val="1716811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C00000"/>
                </a:solidFill>
              </a:rPr>
              <a:t>Advento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smtClean="0">
                <a:solidFill>
                  <a:srgbClr val="C00000"/>
                </a:solidFill>
              </a:rPr>
              <a:t> 1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pt-BR" dirty="0"/>
              <a:t>Senhor, </a:t>
            </a:r>
            <a:r>
              <a:rPr lang="pt-BR" b="1" dirty="0"/>
              <a:t>que viestes </a:t>
            </a:r>
            <a:r>
              <a:rPr lang="pt-BR" dirty="0"/>
              <a:t>ao mundo para nos salvar, </a:t>
            </a:r>
            <a:br>
              <a:rPr lang="pt-BR" dirty="0"/>
            </a:br>
            <a:r>
              <a:rPr lang="pt-BR" dirty="0"/>
              <a:t>tende piedade de nós. </a:t>
            </a:r>
          </a:p>
          <a:p>
            <a:r>
              <a:rPr lang="pt-BR" dirty="0"/>
              <a:t>R. Senhor, tende piedade de nós. </a:t>
            </a:r>
          </a:p>
          <a:p>
            <a:r>
              <a:rPr lang="pt-BR" dirty="0"/>
              <a:t>Cristo, que continuamente </a:t>
            </a:r>
            <a:r>
              <a:rPr lang="pt-BR" b="1" dirty="0"/>
              <a:t>nos visitais 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com a graça do vosso Espírito, </a:t>
            </a:r>
          </a:p>
          <a:p>
            <a:r>
              <a:rPr lang="pt-BR" dirty="0"/>
              <a:t>tende piedade de nós. </a:t>
            </a:r>
          </a:p>
          <a:p>
            <a:r>
              <a:rPr lang="pt-BR" dirty="0"/>
              <a:t>R. Cristo, tende piedade de nós. </a:t>
            </a:r>
          </a:p>
          <a:p>
            <a:r>
              <a:rPr lang="pt-BR" dirty="0"/>
              <a:t>Senhor, </a:t>
            </a:r>
            <a:r>
              <a:rPr lang="pt-BR" b="1" dirty="0"/>
              <a:t>que vireis um dia </a:t>
            </a:r>
            <a:r>
              <a:rPr lang="pt-BR" dirty="0"/>
              <a:t>para julgar as nossas obras, </a:t>
            </a:r>
            <a:br>
              <a:rPr lang="pt-BR" dirty="0"/>
            </a:br>
            <a:r>
              <a:rPr lang="pt-BR" dirty="0"/>
              <a:t>tende piedade de nós. </a:t>
            </a:r>
          </a:p>
          <a:p>
            <a:r>
              <a:rPr lang="pt-BR" dirty="0"/>
              <a:t>R. Senhor, .tende piedade de nós.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539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C00000"/>
                </a:solidFill>
              </a:rPr>
              <a:t>Advento  2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Senhor, </a:t>
            </a:r>
            <a:r>
              <a:rPr lang="pt-BR" b="1" dirty="0"/>
              <a:t>que sois o defensor </a:t>
            </a:r>
            <a:r>
              <a:rPr lang="pt-BR" dirty="0"/>
              <a:t>dos pobres, </a:t>
            </a:r>
            <a:br>
              <a:rPr lang="pt-BR" dirty="0"/>
            </a:br>
            <a:r>
              <a:rPr lang="pt-BR" dirty="0"/>
              <a:t>tende piedade de nós. </a:t>
            </a:r>
          </a:p>
          <a:p>
            <a:r>
              <a:rPr lang="pt-BR" dirty="0"/>
              <a:t>R. Senhor, tende piedade de nós. </a:t>
            </a:r>
          </a:p>
          <a:p>
            <a:r>
              <a:rPr lang="pt-BR" dirty="0"/>
              <a:t>Cristo, </a:t>
            </a:r>
            <a:r>
              <a:rPr lang="pt-BR" b="1" dirty="0"/>
              <a:t>que sois o refúgio </a:t>
            </a:r>
            <a:r>
              <a:rPr lang="pt-BR" dirty="0"/>
              <a:t>dos fracos, </a:t>
            </a:r>
            <a:br>
              <a:rPr lang="pt-BR" dirty="0"/>
            </a:br>
            <a:r>
              <a:rPr lang="pt-BR" dirty="0"/>
              <a:t>tende piedade de nós. </a:t>
            </a:r>
          </a:p>
          <a:p>
            <a:r>
              <a:rPr lang="pt-BR" dirty="0"/>
              <a:t>R. Cristo, tende piedade de nós. </a:t>
            </a:r>
          </a:p>
          <a:p>
            <a:r>
              <a:rPr lang="pt-BR" dirty="0"/>
              <a:t>Senhor, </a:t>
            </a:r>
            <a:r>
              <a:rPr lang="pt-BR" b="1" dirty="0"/>
              <a:t>que sois a esperança </a:t>
            </a:r>
            <a:r>
              <a:rPr lang="pt-BR" dirty="0"/>
              <a:t>dos pecadores, </a:t>
            </a:r>
            <a:br>
              <a:rPr lang="pt-BR" dirty="0"/>
            </a:br>
            <a:r>
              <a:rPr lang="pt-BR" dirty="0"/>
              <a:t>tende piedade de nós. </a:t>
            </a:r>
          </a:p>
          <a:p>
            <a:r>
              <a:rPr lang="pt-BR" dirty="0"/>
              <a:t>R. Senhor, tende piedade de nós.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814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C00000"/>
                </a:solidFill>
              </a:rPr>
              <a:t>Advento  3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Senhor, </a:t>
            </a:r>
            <a:r>
              <a:rPr lang="pt-BR" b="1" dirty="0"/>
              <a:t>que vindes visitar </a:t>
            </a:r>
            <a:r>
              <a:rPr lang="pt-BR" dirty="0"/>
              <a:t>vosso povo na paz, </a:t>
            </a:r>
            <a:br>
              <a:rPr lang="pt-BR" dirty="0"/>
            </a:br>
            <a:r>
              <a:rPr lang="pt-BR" dirty="0"/>
              <a:t>tende piedade de nós. </a:t>
            </a:r>
          </a:p>
          <a:p>
            <a:r>
              <a:rPr lang="pt-BR" dirty="0"/>
              <a:t>R. Senhor, tende piedade de nós. </a:t>
            </a:r>
          </a:p>
          <a:p>
            <a:r>
              <a:rPr lang="pt-BR" dirty="0"/>
              <a:t>Cristo, </a:t>
            </a:r>
            <a:r>
              <a:rPr lang="pt-BR" b="1" dirty="0"/>
              <a:t>que vindes salvar </a:t>
            </a:r>
            <a:r>
              <a:rPr lang="pt-BR" dirty="0"/>
              <a:t>o que estava perdido, </a:t>
            </a:r>
            <a:br>
              <a:rPr lang="pt-BR" dirty="0"/>
            </a:br>
            <a:r>
              <a:rPr lang="pt-BR" dirty="0"/>
              <a:t>tende piedade de nós. </a:t>
            </a:r>
          </a:p>
          <a:p>
            <a:r>
              <a:rPr lang="pt-BR" dirty="0"/>
              <a:t>R. Cristo, tende piedade de nós. </a:t>
            </a:r>
          </a:p>
          <a:p>
            <a:r>
              <a:rPr lang="pt-BR" dirty="0"/>
              <a:t>Senhor, </a:t>
            </a:r>
            <a:r>
              <a:rPr lang="pt-BR" b="1" dirty="0"/>
              <a:t>que vindes criar </a:t>
            </a:r>
            <a:r>
              <a:rPr lang="pt-BR" dirty="0"/>
              <a:t>um mundo novo, </a:t>
            </a:r>
            <a:br>
              <a:rPr lang="pt-BR" dirty="0"/>
            </a:br>
            <a:r>
              <a:rPr lang="pt-BR" dirty="0"/>
              <a:t>tende piedade de nós. </a:t>
            </a:r>
          </a:p>
          <a:p>
            <a:r>
              <a:rPr lang="pt-BR" dirty="0"/>
              <a:t>R. Senhor, tende piedade de nós.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007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7200" b="1" dirty="0" smtClean="0"/>
              <a:t>GLÓRIA</a:t>
            </a:r>
            <a:endParaRPr lang="pt-BR" sz="7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b="1" dirty="0" smtClean="0"/>
              <a:t>***Omite-se no Tempo do Advento***</a:t>
            </a:r>
          </a:p>
          <a:p>
            <a:endParaRPr lang="pt-BR" sz="4000" b="1" dirty="0"/>
          </a:p>
          <a:p>
            <a:pPr marL="0" indent="0">
              <a:buNone/>
            </a:pP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3999979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000" b="1" dirty="0" smtClean="0"/>
              <a:t>ACLAMAÇÃO AO EVANGELHO</a:t>
            </a:r>
            <a:endParaRPr lang="pt-BR" sz="60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Canta-se ALELUIA, seguido da Antífona de cada domingo, conforme o Lecionário.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709733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600" b="1" dirty="0" smtClean="0"/>
              <a:t>FINAL</a:t>
            </a:r>
            <a:endParaRPr lang="pt-BR" sz="6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“Como o sol nasce da aurora, de Maria nascerá aquele que a terra seca em jardim converterá. Ó Belém, abre teus braços ao pastor que a ti virá. Emanuel, Deus conosco, vem ao mundo, vem!”</a:t>
            </a:r>
          </a:p>
          <a:p>
            <a:r>
              <a:rPr lang="pt-BR" dirty="0" smtClean="0"/>
              <a:t>“Imaculada, Maria de Deus, coração pobre acolhendo a Jesus...”</a:t>
            </a:r>
          </a:p>
          <a:p>
            <a:r>
              <a:rPr lang="pt-BR" dirty="0" smtClean="0"/>
              <a:t>É tempo do meu Advento, da vinda surpresa no meio de vós. Por isso conclamo profetas que ao longo da terra elevem as voz. É tempo de um novo Isaías, que, atento aos rumos da vida, indique um caminho novo e a libertação para todo o meu povo.”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5642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6000" b="1" dirty="0" smtClean="0"/>
              <a:t>Instrumentos...</a:t>
            </a:r>
          </a:p>
        </p:txBody>
      </p:sp>
    </p:spTree>
    <p:extLst>
      <p:ext uri="{BB962C8B-B14F-4D97-AF65-F5344CB8AC3E}">
        <p14:creationId xmlns:p14="http://schemas.microsoft.com/office/powerpoint/2010/main" val="29729006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1361</Words>
  <Application>Microsoft Office PowerPoint</Application>
  <PresentationFormat>Widescreen</PresentationFormat>
  <Paragraphs>110</Paragraphs>
  <Slides>22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Tema do Office</vt:lpstr>
      <vt:lpstr>CANTO E MÚSICA NA LITURGIA  Advento   “Queres ver em que eu creio, venha a Igreja ouvir o que eu canto!”  Santo Agostinho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Advento  1</vt:lpstr>
      <vt:lpstr>Advento  2</vt:lpstr>
      <vt:lpstr>Advento  3</vt:lpstr>
      <vt:lpstr>GLÓRIA</vt:lpstr>
      <vt:lpstr>ACLAMAÇÃO AO EVANGELHO</vt:lpstr>
      <vt:lpstr>FINAL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Eurivaldo Silva Ferreira</dc:creator>
  <cp:lastModifiedBy>Fernando</cp:lastModifiedBy>
  <cp:revision>73</cp:revision>
  <dcterms:created xsi:type="dcterms:W3CDTF">2018-09-20T18:17:00Z</dcterms:created>
  <dcterms:modified xsi:type="dcterms:W3CDTF">2020-11-24T20:25:12Z</dcterms:modified>
</cp:coreProperties>
</file>